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97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3F18EC3-A35E-21EE-611E-24AE9E8E7EA0}" name="Jeff A Henderson" initials="JAH" userId="Jeff A Henderson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ff A Henderson" initials="JAH" lastIdx="1" clrIdx="0">
    <p:extLst>
      <p:ext uri="{19B8F6BF-5375-455C-9EA6-DF929625EA0E}">
        <p15:presenceInfo xmlns:p15="http://schemas.microsoft.com/office/powerpoint/2012/main" userId="Jeff A Henders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346D"/>
    <a:srgbClr val="7030A0"/>
    <a:srgbClr val="CAB9D1"/>
    <a:srgbClr val="BBA4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4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2" d="100"/>
          <a:sy n="42" d="100"/>
        </p:scale>
        <p:origin x="1740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leigh Truesdale" userId="S::ath4957@ads.northwestern.edu::92b1ade6-2eff-46fd-a759-a638d9e74f8a" providerId="AD" clId="Web-{4FFFC973-53D7-84F6-BCB2-5A7361ECE0D1}"/>
    <pc:docChg chg="modSld">
      <pc:chgData name="Arleigh Truesdale" userId="S::ath4957@ads.northwestern.edu::92b1ade6-2eff-46fd-a759-a638d9e74f8a" providerId="AD" clId="Web-{4FFFC973-53D7-84F6-BCB2-5A7361ECE0D1}" dt="2023-06-29T14:08:35.543" v="5" actId="20577"/>
      <pc:docMkLst>
        <pc:docMk/>
      </pc:docMkLst>
      <pc:sldChg chg="modSp">
        <pc:chgData name="Arleigh Truesdale" userId="S::ath4957@ads.northwestern.edu::92b1ade6-2eff-46fd-a759-a638d9e74f8a" providerId="AD" clId="Web-{4FFFC973-53D7-84F6-BCB2-5A7361ECE0D1}" dt="2023-06-29T14:08:35.543" v="5" actId="20577"/>
        <pc:sldMkLst>
          <pc:docMk/>
          <pc:sldMk cId="3569092338" sldId="970"/>
        </pc:sldMkLst>
        <pc:spChg chg="mod">
          <ac:chgData name="Arleigh Truesdale" userId="S::ath4957@ads.northwestern.edu::92b1ade6-2eff-46fd-a759-a638d9e74f8a" providerId="AD" clId="Web-{4FFFC973-53D7-84F6-BCB2-5A7361ECE0D1}" dt="2023-06-29T14:08:35.543" v="5" actId="20577"/>
          <ac:spMkLst>
            <pc:docMk/>
            <pc:sldMk cId="3569092338" sldId="970"/>
            <ac:spMk id="2" creationId="{C115AF9D-D2D0-A13A-2885-E9F744951CB2}"/>
          </ac:spMkLst>
        </pc:spChg>
      </pc:sldChg>
    </pc:docChg>
  </pc:docChgLst>
  <pc:docChgLst>
    <pc:chgData name="Arleigh Truesdale" userId="S::ath4957@ads.northwestern.edu::92b1ade6-2eff-46fd-a759-a638d9e74f8a" providerId="AD" clId="Web-{08A2E7D1-9A6D-3FCE-049E-60AE8AE5B38A}"/>
    <pc:docChg chg="modSld">
      <pc:chgData name="Arleigh Truesdale" userId="S::ath4957@ads.northwestern.edu::92b1ade6-2eff-46fd-a759-a638d9e74f8a" providerId="AD" clId="Web-{08A2E7D1-9A6D-3FCE-049E-60AE8AE5B38A}" dt="2023-06-29T14:06:49.007" v="25" actId="20577"/>
      <pc:docMkLst>
        <pc:docMk/>
      </pc:docMkLst>
      <pc:sldChg chg="modSp">
        <pc:chgData name="Arleigh Truesdale" userId="S::ath4957@ads.northwestern.edu::92b1ade6-2eff-46fd-a759-a638d9e74f8a" providerId="AD" clId="Web-{08A2E7D1-9A6D-3FCE-049E-60AE8AE5B38A}" dt="2023-06-29T14:06:49.007" v="25" actId="20577"/>
        <pc:sldMkLst>
          <pc:docMk/>
          <pc:sldMk cId="3569092338" sldId="970"/>
        </pc:sldMkLst>
        <pc:spChg chg="mod">
          <ac:chgData name="Arleigh Truesdale" userId="S::ath4957@ads.northwestern.edu::92b1ade6-2eff-46fd-a759-a638d9e74f8a" providerId="AD" clId="Web-{08A2E7D1-9A6D-3FCE-049E-60AE8AE5B38A}" dt="2023-06-29T14:03:41.159" v="12" actId="20577"/>
          <ac:spMkLst>
            <pc:docMk/>
            <pc:sldMk cId="3569092338" sldId="970"/>
            <ac:spMk id="2" creationId="{C115AF9D-D2D0-A13A-2885-E9F744951CB2}"/>
          </ac:spMkLst>
        </pc:spChg>
        <pc:spChg chg="mod">
          <ac:chgData name="Arleigh Truesdale" userId="S::ath4957@ads.northwestern.edu::92b1ade6-2eff-46fd-a759-a638d9e74f8a" providerId="AD" clId="Web-{08A2E7D1-9A6D-3FCE-049E-60AE8AE5B38A}" dt="2023-06-29T14:06:49.007" v="25" actId="20577"/>
          <ac:spMkLst>
            <pc:docMk/>
            <pc:sldMk cId="3569092338" sldId="970"/>
            <ac:spMk id="3" creationId="{69800842-AF2E-B7F4-4AAE-E0B9AB76998E}"/>
          </ac:spMkLst>
        </pc:spChg>
      </pc:sldChg>
    </pc:docChg>
  </pc:docChgLst>
  <pc:docChgLst>
    <pc:chgData name="Arleigh Truesdale" userId="92b1ade6-2eff-46fd-a759-a638d9e74f8a" providerId="ADAL" clId="{D69F19CA-242C-4EE5-9C71-8F7573ECC4AE}"/>
    <pc:docChg chg="undo custSel addSld modSld sldOrd modMainMaster">
      <pc:chgData name="Arleigh Truesdale" userId="92b1ade6-2eff-46fd-a759-a638d9e74f8a" providerId="ADAL" clId="{D69F19CA-242C-4EE5-9C71-8F7573ECC4AE}" dt="2023-06-30T19:59:32.415" v="159"/>
      <pc:docMkLst>
        <pc:docMk/>
      </pc:docMkLst>
      <pc:sldChg chg="addSp delSp modSp">
        <pc:chgData name="Arleigh Truesdale" userId="92b1ade6-2eff-46fd-a759-a638d9e74f8a" providerId="ADAL" clId="{D69F19CA-242C-4EE5-9C71-8F7573ECC4AE}" dt="2023-06-30T19:28:08.332" v="1"/>
        <pc:sldMkLst>
          <pc:docMk/>
          <pc:sldMk cId="3569092338" sldId="970"/>
        </pc:sldMkLst>
        <pc:spChg chg="add del mod">
          <ac:chgData name="Arleigh Truesdale" userId="92b1ade6-2eff-46fd-a759-a638d9e74f8a" providerId="ADAL" clId="{D69F19CA-242C-4EE5-9C71-8F7573ECC4AE}" dt="2023-06-30T19:28:08.332" v="1"/>
          <ac:spMkLst>
            <pc:docMk/>
            <pc:sldMk cId="3569092338" sldId="970"/>
            <ac:spMk id="4" creationId="{B49B2952-FA0E-109D-9FD3-08A0159F3F23}"/>
          </ac:spMkLst>
        </pc:spChg>
        <pc:spChg chg="add del mod">
          <ac:chgData name="Arleigh Truesdale" userId="92b1ade6-2eff-46fd-a759-a638d9e74f8a" providerId="ADAL" clId="{D69F19CA-242C-4EE5-9C71-8F7573ECC4AE}" dt="2023-06-30T19:28:08.332" v="1"/>
          <ac:spMkLst>
            <pc:docMk/>
            <pc:sldMk cId="3569092338" sldId="970"/>
            <ac:spMk id="5" creationId="{2200573B-1FF1-D1BB-5FB2-DF3B1BFAFC82}"/>
          </ac:spMkLst>
        </pc:spChg>
      </pc:sldChg>
      <pc:sldChg chg="addSp delSp modSp mod">
        <pc:chgData name="Arleigh Truesdale" userId="92b1ade6-2eff-46fd-a759-a638d9e74f8a" providerId="ADAL" clId="{D69F19CA-242C-4EE5-9C71-8F7573ECC4AE}" dt="2023-06-30T19:59:32.415" v="159"/>
        <pc:sldMkLst>
          <pc:docMk/>
          <pc:sldMk cId="2436460750" sldId="971"/>
        </pc:sldMkLst>
        <pc:spChg chg="del mod">
          <ac:chgData name="Arleigh Truesdale" userId="92b1ade6-2eff-46fd-a759-a638d9e74f8a" providerId="ADAL" clId="{D69F19CA-242C-4EE5-9C71-8F7573ECC4AE}" dt="2023-06-30T19:59:31.550" v="158" actId="478"/>
          <ac:spMkLst>
            <pc:docMk/>
            <pc:sldMk cId="2436460750" sldId="971"/>
            <ac:spMk id="2" creationId="{E0BDA3D1-98CA-9160-EB3B-0BA6E2886415}"/>
          </ac:spMkLst>
        </pc:spChg>
        <pc:spChg chg="add del mod">
          <ac:chgData name="Arleigh Truesdale" userId="92b1ade6-2eff-46fd-a759-a638d9e74f8a" providerId="ADAL" clId="{D69F19CA-242C-4EE5-9C71-8F7573ECC4AE}" dt="2023-06-30T19:47:49.040" v="74" actId="478"/>
          <ac:spMkLst>
            <pc:docMk/>
            <pc:sldMk cId="2436460750" sldId="971"/>
            <ac:spMk id="4" creationId="{A3F99385-C0D4-F00B-BEFA-D901C2EBB3E2}"/>
          </ac:spMkLst>
        </pc:spChg>
        <pc:spChg chg="add del mod">
          <ac:chgData name="Arleigh Truesdale" userId="92b1ade6-2eff-46fd-a759-a638d9e74f8a" providerId="ADAL" clId="{D69F19CA-242C-4EE5-9C71-8F7573ECC4AE}" dt="2023-06-30T19:47:48.379" v="73" actId="478"/>
          <ac:spMkLst>
            <pc:docMk/>
            <pc:sldMk cId="2436460750" sldId="971"/>
            <ac:spMk id="5" creationId="{82550CF0-C9B1-5D98-EDEB-38605FE5D1E1}"/>
          </ac:spMkLst>
        </pc:spChg>
        <pc:spChg chg="add mod">
          <ac:chgData name="Arleigh Truesdale" userId="92b1ade6-2eff-46fd-a759-a638d9e74f8a" providerId="ADAL" clId="{D69F19CA-242C-4EE5-9C71-8F7573ECC4AE}" dt="2023-06-30T19:49:04.916" v="108"/>
          <ac:spMkLst>
            <pc:docMk/>
            <pc:sldMk cId="2436460750" sldId="971"/>
            <ac:spMk id="6" creationId="{C6D1FB7B-7F5C-26FB-247A-685CF0E6F618}"/>
          </ac:spMkLst>
        </pc:spChg>
        <pc:spChg chg="add mod">
          <ac:chgData name="Arleigh Truesdale" userId="92b1ade6-2eff-46fd-a759-a638d9e74f8a" providerId="ADAL" clId="{D69F19CA-242C-4EE5-9C71-8F7573ECC4AE}" dt="2023-06-30T19:59:32.415" v="159"/>
          <ac:spMkLst>
            <pc:docMk/>
            <pc:sldMk cId="2436460750" sldId="971"/>
            <ac:spMk id="7" creationId="{C0C4F124-A5D7-F387-B27F-1D2FFB927354}"/>
          </ac:spMkLst>
        </pc:spChg>
      </pc:sldChg>
      <pc:sldChg chg="addSp delSp modSp mod">
        <pc:chgData name="Arleigh Truesdale" userId="92b1ade6-2eff-46fd-a759-a638d9e74f8a" providerId="ADAL" clId="{D69F19CA-242C-4EE5-9C71-8F7573ECC4AE}" dt="2023-06-30T19:49:07.104" v="109"/>
        <pc:sldMkLst>
          <pc:docMk/>
          <pc:sldMk cId="3017305390" sldId="972"/>
        </pc:sldMkLst>
        <pc:spChg chg="add del mod">
          <ac:chgData name="Arleigh Truesdale" userId="92b1ade6-2eff-46fd-a759-a638d9e74f8a" providerId="ADAL" clId="{D69F19CA-242C-4EE5-9C71-8F7573ECC4AE}" dt="2023-06-30T19:47:45.531" v="71" actId="478"/>
          <ac:spMkLst>
            <pc:docMk/>
            <pc:sldMk cId="3017305390" sldId="972"/>
            <ac:spMk id="5" creationId="{3B888BD4-9E93-4759-F0B8-22140F37643F}"/>
          </ac:spMkLst>
        </pc:spChg>
        <pc:spChg chg="add del mod">
          <ac:chgData name="Arleigh Truesdale" userId="92b1ade6-2eff-46fd-a759-a638d9e74f8a" providerId="ADAL" clId="{D69F19CA-242C-4EE5-9C71-8F7573ECC4AE}" dt="2023-06-30T19:47:44.982" v="70" actId="478"/>
          <ac:spMkLst>
            <pc:docMk/>
            <pc:sldMk cId="3017305390" sldId="972"/>
            <ac:spMk id="6" creationId="{1EE63C9F-FFDE-D467-58AA-0E1C130BE72C}"/>
          </ac:spMkLst>
        </pc:spChg>
        <pc:spChg chg="add mod">
          <ac:chgData name="Arleigh Truesdale" userId="92b1ade6-2eff-46fd-a759-a638d9e74f8a" providerId="ADAL" clId="{D69F19CA-242C-4EE5-9C71-8F7573ECC4AE}" dt="2023-06-30T19:49:07.104" v="109"/>
          <ac:spMkLst>
            <pc:docMk/>
            <pc:sldMk cId="3017305390" sldId="972"/>
            <ac:spMk id="7" creationId="{959B133D-EB12-6625-EDD4-86F1BFC41308}"/>
          </ac:spMkLst>
        </pc:spChg>
      </pc:sldChg>
      <pc:sldChg chg="addSp delSp modSp mod">
        <pc:chgData name="Arleigh Truesdale" userId="92b1ade6-2eff-46fd-a759-a638d9e74f8a" providerId="ADAL" clId="{D69F19CA-242C-4EE5-9C71-8F7573ECC4AE}" dt="2023-06-30T19:49:08.410" v="110"/>
        <pc:sldMkLst>
          <pc:docMk/>
          <pc:sldMk cId="1703717157" sldId="973"/>
        </pc:sldMkLst>
        <pc:spChg chg="add del mod">
          <ac:chgData name="Arleigh Truesdale" userId="92b1ade6-2eff-46fd-a759-a638d9e74f8a" providerId="ADAL" clId="{D69F19CA-242C-4EE5-9C71-8F7573ECC4AE}" dt="2023-06-30T19:47:57.133" v="76" actId="478"/>
          <ac:spMkLst>
            <pc:docMk/>
            <pc:sldMk cId="1703717157" sldId="973"/>
            <ac:spMk id="5" creationId="{9122D937-7338-21B3-2E87-71448C3DE275}"/>
          </ac:spMkLst>
        </pc:spChg>
        <pc:spChg chg="add del mod">
          <ac:chgData name="Arleigh Truesdale" userId="92b1ade6-2eff-46fd-a759-a638d9e74f8a" providerId="ADAL" clId="{D69F19CA-242C-4EE5-9C71-8F7573ECC4AE}" dt="2023-06-30T19:47:56.597" v="75" actId="478"/>
          <ac:spMkLst>
            <pc:docMk/>
            <pc:sldMk cId="1703717157" sldId="973"/>
            <ac:spMk id="6" creationId="{89C2BE6D-B109-206C-CCF7-E0D93C3F65F1}"/>
          </ac:spMkLst>
        </pc:spChg>
        <pc:spChg chg="add mod">
          <ac:chgData name="Arleigh Truesdale" userId="92b1ade6-2eff-46fd-a759-a638d9e74f8a" providerId="ADAL" clId="{D69F19CA-242C-4EE5-9C71-8F7573ECC4AE}" dt="2023-06-30T19:49:08.410" v="110"/>
          <ac:spMkLst>
            <pc:docMk/>
            <pc:sldMk cId="1703717157" sldId="973"/>
            <ac:spMk id="7" creationId="{DD70A178-F0D8-7438-96F0-CB0687283F48}"/>
          </ac:spMkLst>
        </pc:spChg>
      </pc:sldChg>
      <pc:sldChg chg="delSp modSp new mod ord">
        <pc:chgData name="Arleigh Truesdale" userId="92b1ade6-2eff-46fd-a759-a638d9e74f8a" providerId="ADAL" clId="{D69F19CA-242C-4EE5-9C71-8F7573ECC4AE}" dt="2023-06-30T19:53:47.103" v="138"/>
        <pc:sldMkLst>
          <pc:docMk/>
          <pc:sldMk cId="308528125" sldId="974"/>
        </pc:sldMkLst>
        <pc:spChg chg="del mod">
          <ac:chgData name="Arleigh Truesdale" userId="92b1ade6-2eff-46fd-a759-a638d9e74f8a" providerId="ADAL" clId="{D69F19CA-242C-4EE5-9C71-8F7573ECC4AE}" dt="2023-06-30T19:51:56.134" v="132" actId="478"/>
          <ac:spMkLst>
            <pc:docMk/>
            <pc:sldMk cId="308528125" sldId="974"/>
            <ac:spMk id="2" creationId="{6AC73C5E-A016-C8D5-71EB-7224FB7E977C}"/>
          </ac:spMkLst>
        </pc:spChg>
      </pc:sldChg>
      <pc:sldMasterChg chg="addSp delSp modSp mod addSldLayout modSldLayout">
        <pc:chgData name="Arleigh Truesdale" userId="92b1ade6-2eff-46fd-a759-a638d9e74f8a" providerId="ADAL" clId="{D69F19CA-242C-4EE5-9C71-8F7573ECC4AE}" dt="2023-06-30T19:59:11.356" v="157"/>
        <pc:sldMasterMkLst>
          <pc:docMk/>
          <pc:sldMasterMk cId="169818235" sldId="2147483648"/>
        </pc:sldMasterMkLst>
        <pc:picChg chg="add mod">
          <ac:chgData name="Arleigh Truesdale" userId="92b1ade6-2eff-46fd-a759-a638d9e74f8a" providerId="ADAL" clId="{D69F19CA-242C-4EE5-9C71-8F7573ECC4AE}" dt="2023-06-30T19:46:18.768" v="52" actId="12789"/>
          <ac:picMkLst>
            <pc:docMk/>
            <pc:sldMasterMk cId="169818235" sldId="2147483648"/>
            <ac:picMk id="2" creationId="{9D5CAC42-0F40-2C17-43FE-7C488F43AEED}"/>
          </ac:picMkLst>
        </pc:picChg>
        <pc:picChg chg="del">
          <ac:chgData name="Arleigh Truesdale" userId="92b1ade6-2eff-46fd-a759-a638d9e74f8a" providerId="ADAL" clId="{D69F19CA-242C-4EE5-9C71-8F7573ECC4AE}" dt="2023-06-30T19:45:14.274" v="49" actId="478"/>
          <ac:picMkLst>
            <pc:docMk/>
            <pc:sldMasterMk cId="169818235" sldId="2147483648"/>
            <ac:picMk id="3" creationId="{91844DD3-57C0-4F0D-62C9-E70AAA463E29}"/>
          </ac:picMkLst>
        </pc:picChg>
        <pc:picChg chg="add mod">
          <ac:chgData name="Arleigh Truesdale" userId="92b1ade6-2eff-46fd-a759-a638d9e74f8a" providerId="ADAL" clId="{D69F19CA-242C-4EE5-9C71-8F7573ECC4AE}" dt="2023-06-30T19:46:18.768" v="52" actId="12789"/>
          <ac:picMkLst>
            <pc:docMk/>
            <pc:sldMasterMk cId="169818235" sldId="2147483648"/>
            <ac:picMk id="4" creationId="{0A8BCE8E-DBCE-AB95-1570-E5591C09BC7D}"/>
          </ac:picMkLst>
        </pc:picChg>
        <pc:sldLayoutChg chg="addSp delSp modSp">
          <pc:chgData name="Arleigh Truesdale" userId="92b1ade6-2eff-46fd-a759-a638d9e74f8a" providerId="ADAL" clId="{D69F19CA-242C-4EE5-9C71-8F7573ECC4AE}" dt="2023-06-30T19:46:51.909" v="55"/>
          <pc:sldLayoutMkLst>
            <pc:docMk/>
            <pc:sldMasterMk cId="169818235" sldId="2147483648"/>
            <pc:sldLayoutMk cId="972416242" sldId="2147483649"/>
          </pc:sldLayoutMkLst>
          <pc:spChg chg="add del mod">
            <ac:chgData name="Arleigh Truesdale" userId="92b1ade6-2eff-46fd-a759-a638d9e74f8a" providerId="ADAL" clId="{D69F19CA-242C-4EE5-9C71-8F7573ECC4AE}" dt="2023-06-30T19:46:51.909" v="55"/>
            <ac:spMkLst>
              <pc:docMk/>
              <pc:sldMasterMk cId="169818235" sldId="2147483648"/>
              <pc:sldLayoutMk cId="972416242" sldId="2147483649"/>
              <ac:spMk id="4" creationId="{FE6C1CAA-DAB4-4D13-87B3-F98FAD564686}"/>
            </ac:spMkLst>
          </pc:spChg>
          <pc:spChg chg="add del mod">
            <ac:chgData name="Arleigh Truesdale" userId="92b1ade6-2eff-46fd-a759-a638d9e74f8a" providerId="ADAL" clId="{D69F19CA-242C-4EE5-9C71-8F7573ECC4AE}" dt="2023-06-30T19:46:51.909" v="55"/>
            <ac:spMkLst>
              <pc:docMk/>
              <pc:sldMasterMk cId="169818235" sldId="2147483648"/>
              <pc:sldLayoutMk cId="972416242" sldId="2147483649"/>
              <ac:spMk id="5" creationId="{7DBE335C-4396-0682-C76D-D59CB101E60C}"/>
            </ac:spMkLst>
          </pc:spChg>
        </pc:sldLayoutChg>
        <pc:sldLayoutChg chg="addSp delSp modSp mod">
          <pc:chgData name="Arleigh Truesdale" userId="92b1ade6-2eff-46fd-a759-a638d9e74f8a" providerId="ADAL" clId="{D69F19CA-242C-4EE5-9C71-8F7573ECC4AE}" dt="2023-06-30T19:59:11.356" v="157"/>
          <pc:sldLayoutMkLst>
            <pc:docMk/>
            <pc:sldMasterMk cId="169818235" sldId="2147483648"/>
            <pc:sldLayoutMk cId="2938195282" sldId="2147483650"/>
          </pc:sldLayoutMkLst>
          <pc:spChg chg="add del mod">
            <ac:chgData name="Arleigh Truesdale" userId="92b1ade6-2eff-46fd-a759-a638d9e74f8a" providerId="ADAL" clId="{D69F19CA-242C-4EE5-9C71-8F7573ECC4AE}" dt="2023-06-30T19:59:09.991" v="156" actId="478"/>
            <ac:spMkLst>
              <pc:docMk/>
              <pc:sldMasterMk cId="169818235" sldId="2147483648"/>
              <pc:sldLayoutMk cId="2938195282" sldId="2147483650"/>
              <ac:spMk id="2" creationId="{AE0D8C0F-D2EA-4DF8-85FC-27E18EEFFDB3}"/>
            </ac:spMkLst>
          </pc:spChg>
          <pc:spChg chg="add mod">
            <ac:chgData name="Arleigh Truesdale" userId="92b1ade6-2eff-46fd-a759-a638d9e74f8a" providerId="ADAL" clId="{D69F19CA-242C-4EE5-9C71-8F7573ECC4AE}" dt="2023-06-30T19:46:53.629" v="56"/>
            <ac:spMkLst>
              <pc:docMk/>
              <pc:sldMasterMk cId="169818235" sldId="2147483648"/>
              <pc:sldLayoutMk cId="2938195282" sldId="2147483650"/>
              <ac:spMk id="4" creationId="{EC8EF68A-9E25-4D94-4E42-BED4A55F36D3}"/>
            </ac:spMkLst>
          </pc:spChg>
          <pc:spChg chg="add del mod">
            <ac:chgData name="Arleigh Truesdale" userId="92b1ade6-2eff-46fd-a759-a638d9e74f8a" providerId="ADAL" clId="{D69F19CA-242C-4EE5-9C71-8F7573ECC4AE}" dt="2023-06-30T19:48:06.962" v="77" actId="478"/>
            <ac:spMkLst>
              <pc:docMk/>
              <pc:sldMasterMk cId="169818235" sldId="2147483648"/>
              <pc:sldLayoutMk cId="2938195282" sldId="2147483650"/>
              <ac:spMk id="5" creationId="{1BFB83ED-318C-4E4C-EFA7-4D15FDB64A45}"/>
            </ac:spMkLst>
          </pc:spChg>
          <pc:spChg chg="add del mod">
            <ac:chgData name="Arleigh Truesdale" userId="92b1ade6-2eff-46fd-a759-a638d9e74f8a" providerId="ADAL" clId="{D69F19CA-242C-4EE5-9C71-8F7573ECC4AE}" dt="2023-06-30T19:59:08.760" v="155" actId="478"/>
            <ac:spMkLst>
              <pc:docMk/>
              <pc:sldMasterMk cId="169818235" sldId="2147483648"/>
              <pc:sldLayoutMk cId="2938195282" sldId="2147483650"/>
              <ac:spMk id="6" creationId="{F6C0F150-0FF1-39D1-79FB-78E24BB64BE1}"/>
            </ac:spMkLst>
          </pc:spChg>
          <pc:spChg chg="add mod">
            <ac:chgData name="Arleigh Truesdale" userId="92b1ade6-2eff-46fd-a759-a638d9e74f8a" providerId="ADAL" clId="{D69F19CA-242C-4EE5-9C71-8F7573ECC4AE}" dt="2023-06-30T19:59:11.356" v="157"/>
            <ac:spMkLst>
              <pc:docMk/>
              <pc:sldMasterMk cId="169818235" sldId="2147483648"/>
              <pc:sldLayoutMk cId="2938195282" sldId="2147483650"/>
              <ac:spMk id="7" creationId="{1773279C-01DB-5698-C996-9202BE68EA40}"/>
            </ac:spMkLst>
          </pc:spChg>
        </pc:sldLayoutChg>
        <pc:sldLayoutChg chg="addSp delSp modSp mod">
          <pc:chgData name="Arleigh Truesdale" userId="92b1ade6-2eff-46fd-a759-a638d9e74f8a" providerId="ADAL" clId="{D69F19CA-242C-4EE5-9C71-8F7573ECC4AE}" dt="2023-06-30T19:48:11.160" v="80"/>
          <pc:sldLayoutMkLst>
            <pc:docMk/>
            <pc:sldMasterMk cId="169818235" sldId="2147483648"/>
            <pc:sldLayoutMk cId="866861605" sldId="2147483651"/>
          </pc:sldLayoutMkLst>
          <pc:spChg chg="add mod">
            <ac:chgData name="Arleigh Truesdale" userId="92b1ade6-2eff-46fd-a759-a638d9e74f8a" providerId="ADAL" clId="{D69F19CA-242C-4EE5-9C71-8F7573ECC4AE}" dt="2023-06-30T19:46:58.996" v="58"/>
            <ac:spMkLst>
              <pc:docMk/>
              <pc:sldMasterMk cId="169818235" sldId="2147483648"/>
              <pc:sldLayoutMk cId="866861605" sldId="2147483651"/>
              <ac:spMk id="4" creationId="{239C11D2-C87F-1200-8AFF-4324A6915605}"/>
            </ac:spMkLst>
          </pc:spChg>
          <pc:spChg chg="add del mod">
            <ac:chgData name="Arleigh Truesdale" userId="92b1ade6-2eff-46fd-a759-a638d9e74f8a" providerId="ADAL" clId="{D69F19CA-242C-4EE5-9C71-8F7573ECC4AE}" dt="2023-06-30T19:48:11.160" v="80"/>
            <ac:spMkLst>
              <pc:docMk/>
              <pc:sldMasterMk cId="169818235" sldId="2147483648"/>
              <pc:sldLayoutMk cId="866861605" sldId="2147483651"/>
              <ac:spMk id="5" creationId="{7F0C3D6B-C8AD-7B76-2E32-1B193C98E431}"/>
            </ac:spMkLst>
          </pc:spChg>
        </pc:sldLayoutChg>
        <pc:sldLayoutChg chg="addSp delSp modSp mod">
          <pc:chgData name="Arleigh Truesdale" userId="92b1ade6-2eff-46fd-a759-a638d9e74f8a" providerId="ADAL" clId="{D69F19CA-242C-4EE5-9C71-8F7573ECC4AE}" dt="2023-06-30T19:58:57.902" v="152" actId="478"/>
          <pc:sldLayoutMkLst>
            <pc:docMk/>
            <pc:sldMasterMk cId="169818235" sldId="2147483648"/>
            <pc:sldLayoutMk cId="3164951270" sldId="2147483652"/>
          </pc:sldLayoutMkLst>
          <pc:spChg chg="add del mod">
            <ac:chgData name="Arleigh Truesdale" userId="92b1ade6-2eff-46fd-a759-a638d9e74f8a" providerId="ADAL" clId="{D69F19CA-242C-4EE5-9C71-8F7573ECC4AE}" dt="2023-06-30T19:58:57.902" v="152" actId="478"/>
            <ac:spMkLst>
              <pc:docMk/>
              <pc:sldMasterMk cId="169818235" sldId="2147483648"/>
              <pc:sldLayoutMk cId="3164951270" sldId="2147483652"/>
              <ac:spMk id="2" creationId="{AA06B676-B507-4A91-84E0-8E0CA01BFB86}"/>
            </ac:spMkLst>
          </pc:spChg>
          <pc:spChg chg="add mod">
            <ac:chgData name="Arleigh Truesdale" userId="92b1ade6-2eff-46fd-a759-a638d9e74f8a" providerId="ADAL" clId="{D69F19CA-242C-4EE5-9C71-8F7573ECC4AE}" dt="2023-06-30T19:47:02.545" v="59"/>
            <ac:spMkLst>
              <pc:docMk/>
              <pc:sldMasterMk cId="169818235" sldId="2147483648"/>
              <pc:sldLayoutMk cId="3164951270" sldId="2147483652"/>
              <ac:spMk id="5" creationId="{CDC47D5B-192B-3283-6E28-09AE5D79A482}"/>
            </ac:spMkLst>
          </pc:spChg>
          <pc:spChg chg="add del mod">
            <ac:chgData name="Arleigh Truesdale" userId="92b1ade6-2eff-46fd-a759-a638d9e74f8a" providerId="ADAL" clId="{D69F19CA-242C-4EE5-9C71-8F7573ECC4AE}" dt="2023-06-30T19:48:19.604" v="83"/>
            <ac:spMkLst>
              <pc:docMk/>
              <pc:sldMasterMk cId="169818235" sldId="2147483648"/>
              <pc:sldLayoutMk cId="3164951270" sldId="2147483652"/>
              <ac:spMk id="6" creationId="{1AB68AC7-5D73-B58A-FC0E-ACDA79366044}"/>
            </ac:spMkLst>
          </pc:spChg>
        </pc:sldLayoutChg>
        <pc:sldLayoutChg chg="addSp delSp modSp mod">
          <pc:chgData name="Arleigh Truesdale" userId="92b1ade6-2eff-46fd-a759-a638d9e74f8a" providerId="ADAL" clId="{D69F19CA-242C-4EE5-9C71-8F7573ECC4AE}" dt="2023-06-30T19:59:01.374" v="154"/>
          <pc:sldLayoutMkLst>
            <pc:docMk/>
            <pc:sldMasterMk cId="169818235" sldId="2147483648"/>
            <pc:sldLayoutMk cId="3475463849" sldId="2147483653"/>
          </pc:sldLayoutMkLst>
          <pc:spChg chg="del mod">
            <ac:chgData name="Arleigh Truesdale" userId="92b1ade6-2eff-46fd-a759-a638d9e74f8a" providerId="ADAL" clId="{D69F19CA-242C-4EE5-9C71-8F7573ECC4AE}" dt="2023-06-30T19:59:00.255" v="153" actId="478"/>
            <ac:spMkLst>
              <pc:docMk/>
              <pc:sldMasterMk cId="169818235" sldId="2147483648"/>
              <pc:sldLayoutMk cId="3475463849" sldId="2147483653"/>
              <ac:spMk id="2" creationId="{5C974E9D-0F1E-4A8B-B7CF-D5D3394C25CF}"/>
            </ac:spMkLst>
          </pc:spChg>
          <pc:spChg chg="add mod">
            <ac:chgData name="Arleigh Truesdale" userId="92b1ade6-2eff-46fd-a759-a638d9e74f8a" providerId="ADAL" clId="{D69F19CA-242C-4EE5-9C71-8F7573ECC4AE}" dt="2023-06-30T19:47:08.225" v="61"/>
            <ac:spMkLst>
              <pc:docMk/>
              <pc:sldMasterMk cId="169818235" sldId="2147483648"/>
              <pc:sldLayoutMk cId="3475463849" sldId="2147483653"/>
              <ac:spMk id="7" creationId="{93CF3FEE-39AB-E354-653F-8658916509B0}"/>
            </ac:spMkLst>
          </pc:spChg>
          <pc:spChg chg="add del mod">
            <ac:chgData name="Arleigh Truesdale" userId="92b1ade6-2eff-46fd-a759-a638d9e74f8a" providerId="ADAL" clId="{D69F19CA-242C-4EE5-9C71-8F7573ECC4AE}" dt="2023-06-30T19:48:27.360" v="88"/>
            <ac:spMkLst>
              <pc:docMk/>
              <pc:sldMasterMk cId="169818235" sldId="2147483648"/>
              <pc:sldLayoutMk cId="3475463849" sldId="2147483653"/>
              <ac:spMk id="8" creationId="{D310C66C-ACDF-EA62-EA4A-EFC8C38792BA}"/>
            </ac:spMkLst>
          </pc:spChg>
          <pc:spChg chg="add del mod">
            <ac:chgData name="Arleigh Truesdale" userId="92b1ade6-2eff-46fd-a759-a638d9e74f8a" providerId="ADAL" clId="{D69F19CA-242C-4EE5-9C71-8F7573ECC4AE}" dt="2023-06-30T19:58:13.948" v="141" actId="478"/>
            <ac:spMkLst>
              <pc:docMk/>
              <pc:sldMasterMk cId="169818235" sldId="2147483648"/>
              <pc:sldLayoutMk cId="3475463849" sldId="2147483653"/>
              <ac:spMk id="9" creationId="{03C2E5FE-FB5D-EE4D-CAF8-DC8A4BFDF34A}"/>
            </ac:spMkLst>
          </pc:spChg>
          <pc:spChg chg="add mod">
            <ac:chgData name="Arleigh Truesdale" userId="92b1ade6-2eff-46fd-a759-a638d9e74f8a" providerId="ADAL" clId="{D69F19CA-242C-4EE5-9C71-8F7573ECC4AE}" dt="2023-06-30T19:59:01.374" v="154"/>
            <ac:spMkLst>
              <pc:docMk/>
              <pc:sldMasterMk cId="169818235" sldId="2147483648"/>
              <pc:sldLayoutMk cId="3475463849" sldId="2147483653"/>
              <ac:spMk id="10" creationId="{A4F39AC7-4E0E-EE0A-3A12-4AE285B3B5F1}"/>
            </ac:spMkLst>
          </pc:spChg>
        </pc:sldLayoutChg>
        <pc:sldLayoutChg chg="addSp delSp modSp mod">
          <pc:chgData name="Arleigh Truesdale" userId="92b1ade6-2eff-46fd-a759-a638d9e74f8a" providerId="ADAL" clId="{D69F19CA-242C-4EE5-9C71-8F7573ECC4AE}" dt="2023-06-30T19:58:22.224" v="144"/>
          <pc:sldLayoutMkLst>
            <pc:docMk/>
            <pc:sldMasterMk cId="169818235" sldId="2147483648"/>
            <pc:sldLayoutMk cId="2871135061" sldId="2147483654"/>
          </pc:sldLayoutMkLst>
          <pc:spChg chg="mod">
            <ac:chgData name="Arleigh Truesdale" userId="92b1ade6-2eff-46fd-a759-a638d9e74f8a" providerId="ADAL" clId="{D69F19CA-242C-4EE5-9C71-8F7573ECC4AE}" dt="2023-06-30T19:47:26.529" v="68" actId="14100"/>
            <ac:spMkLst>
              <pc:docMk/>
              <pc:sldMasterMk cId="169818235" sldId="2147483648"/>
              <pc:sldLayoutMk cId="2871135061" sldId="2147483654"/>
              <ac:spMk id="2" creationId="{0FE2756F-CE73-4887-823D-8FF99DD2F7EB}"/>
            </ac:spMkLst>
          </pc:spChg>
          <pc:spChg chg="add mod">
            <ac:chgData name="Arleigh Truesdale" userId="92b1ade6-2eff-46fd-a759-a638d9e74f8a" providerId="ADAL" clId="{D69F19CA-242C-4EE5-9C71-8F7573ECC4AE}" dt="2023-06-30T19:47:23.210" v="67"/>
            <ac:spMkLst>
              <pc:docMk/>
              <pc:sldMasterMk cId="169818235" sldId="2147483648"/>
              <pc:sldLayoutMk cId="2871135061" sldId="2147483654"/>
              <ac:spMk id="3" creationId="{498A08B5-3EE2-862F-AFB3-0ECBD61EABEA}"/>
            </ac:spMkLst>
          </pc:spChg>
          <pc:spChg chg="add del mod">
            <ac:chgData name="Arleigh Truesdale" userId="92b1ade6-2eff-46fd-a759-a638d9e74f8a" providerId="ADAL" clId="{D69F19CA-242C-4EE5-9C71-8F7573ECC4AE}" dt="2023-06-30T19:48:34.294" v="96"/>
            <ac:spMkLst>
              <pc:docMk/>
              <pc:sldMasterMk cId="169818235" sldId="2147483648"/>
              <pc:sldLayoutMk cId="2871135061" sldId="2147483654"/>
              <ac:spMk id="4" creationId="{C898F9D9-799C-D136-F6B4-A1DC32969A8F}"/>
            </ac:spMkLst>
          </pc:spChg>
          <pc:spChg chg="add del mod">
            <ac:chgData name="Arleigh Truesdale" userId="92b1ade6-2eff-46fd-a759-a638d9e74f8a" providerId="ADAL" clId="{D69F19CA-242C-4EE5-9C71-8F7573ECC4AE}" dt="2023-06-30T19:58:22.224" v="144"/>
            <ac:spMkLst>
              <pc:docMk/>
              <pc:sldMasterMk cId="169818235" sldId="2147483648"/>
              <pc:sldLayoutMk cId="2871135061" sldId="2147483654"/>
              <ac:spMk id="5" creationId="{8B2EF7FC-816E-D74F-DABF-97563AA50022}"/>
            </ac:spMkLst>
          </pc:spChg>
        </pc:sldLayoutChg>
        <pc:sldLayoutChg chg="addSp delSp modSp mod">
          <pc:chgData name="Arleigh Truesdale" userId="92b1ade6-2eff-46fd-a759-a638d9e74f8a" providerId="ADAL" clId="{D69F19CA-242C-4EE5-9C71-8F7573ECC4AE}" dt="2023-06-30T19:58:23.978" v="146"/>
          <pc:sldLayoutMkLst>
            <pc:docMk/>
            <pc:sldMasterMk cId="169818235" sldId="2147483648"/>
            <pc:sldLayoutMk cId="3139488970" sldId="2147483655"/>
          </pc:sldLayoutMkLst>
          <pc:spChg chg="add mod">
            <ac:chgData name="Arleigh Truesdale" userId="92b1ade6-2eff-46fd-a759-a638d9e74f8a" providerId="ADAL" clId="{D69F19CA-242C-4EE5-9C71-8F7573ECC4AE}" dt="2023-06-30T19:47:27.603" v="69"/>
            <ac:spMkLst>
              <pc:docMk/>
              <pc:sldMasterMk cId="169818235" sldId="2147483648"/>
              <pc:sldLayoutMk cId="3139488970" sldId="2147483655"/>
              <ac:spMk id="2" creationId="{3AED7D4A-1F0E-BC2A-82F0-9BE2A5E80447}"/>
            </ac:spMkLst>
          </pc:spChg>
          <pc:spChg chg="add del mod">
            <ac:chgData name="Arleigh Truesdale" userId="92b1ade6-2eff-46fd-a759-a638d9e74f8a" providerId="ADAL" clId="{D69F19CA-242C-4EE5-9C71-8F7573ECC4AE}" dt="2023-06-30T19:48:36.255" v="99"/>
            <ac:spMkLst>
              <pc:docMk/>
              <pc:sldMasterMk cId="169818235" sldId="2147483648"/>
              <pc:sldLayoutMk cId="3139488970" sldId="2147483655"/>
              <ac:spMk id="3" creationId="{02B3A44C-8A5E-0CBD-C9A5-757B569CEBAF}"/>
            </ac:spMkLst>
          </pc:spChg>
          <pc:spChg chg="add del mod">
            <ac:chgData name="Arleigh Truesdale" userId="92b1ade6-2eff-46fd-a759-a638d9e74f8a" providerId="ADAL" clId="{D69F19CA-242C-4EE5-9C71-8F7573ECC4AE}" dt="2023-06-30T19:53:34.132" v="134" actId="478"/>
            <ac:spMkLst>
              <pc:docMk/>
              <pc:sldMasterMk cId="169818235" sldId="2147483648"/>
              <pc:sldLayoutMk cId="3139488970" sldId="2147483655"/>
              <ac:spMk id="4" creationId="{792BC24E-7211-8B68-C4E3-C487204C4E1F}"/>
            </ac:spMkLst>
          </pc:spChg>
          <pc:spChg chg="add del mod">
            <ac:chgData name="Arleigh Truesdale" userId="92b1ade6-2eff-46fd-a759-a638d9e74f8a" providerId="ADAL" clId="{D69F19CA-242C-4EE5-9C71-8F7573ECC4AE}" dt="2023-06-30T19:58:23.978" v="146"/>
            <ac:spMkLst>
              <pc:docMk/>
              <pc:sldMasterMk cId="169818235" sldId="2147483648"/>
              <pc:sldLayoutMk cId="3139488970" sldId="2147483655"/>
              <ac:spMk id="5" creationId="{713CF6DD-192A-BBF7-C34F-1476915872D1}"/>
            </ac:spMkLst>
          </pc:spChg>
        </pc:sldLayoutChg>
        <pc:sldLayoutChg chg="addSp delSp modSp mod">
          <pc:chgData name="Arleigh Truesdale" userId="92b1ade6-2eff-46fd-a759-a638d9e74f8a" providerId="ADAL" clId="{D69F19CA-242C-4EE5-9C71-8F7573ECC4AE}" dt="2023-06-30T19:48:31.956" v="93"/>
          <pc:sldLayoutMkLst>
            <pc:docMk/>
            <pc:sldMasterMk cId="169818235" sldId="2147483648"/>
            <pc:sldLayoutMk cId="1960169274" sldId="2147483656"/>
          </pc:sldLayoutMkLst>
          <pc:spChg chg="mod">
            <ac:chgData name="Arleigh Truesdale" userId="92b1ade6-2eff-46fd-a759-a638d9e74f8a" providerId="ADAL" clId="{D69F19CA-242C-4EE5-9C71-8F7573ECC4AE}" dt="2023-06-30T19:47:16.619" v="64" actId="14100"/>
            <ac:spMkLst>
              <pc:docMk/>
              <pc:sldMasterMk cId="169818235" sldId="2147483648"/>
              <pc:sldLayoutMk cId="1960169274" sldId="2147483656"/>
              <ac:spMk id="2" creationId="{4B871BC4-A36E-4879-BEF0-F480C6555243}"/>
            </ac:spMkLst>
          </pc:spChg>
          <pc:spChg chg="add mod">
            <ac:chgData name="Arleigh Truesdale" userId="92b1ade6-2eff-46fd-a759-a638d9e74f8a" providerId="ADAL" clId="{D69F19CA-242C-4EE5-9C71-8F7573ECC4AE}" dt="2023-06-30T19:47:14.087" v="63"/>
            <ac:spMkLst>
              <pc:docMk/>
              <pc:sldMasterMk cId="169818235" sldId="2147483648"/>
              <pc:sldLayoutMk cId="1960169274" sldId="2147483656"/>
              <ac:spMk id="5" creationId="{AE10C1FF-9268-BAA4-61B5-DE56BDE51549}"/>
            </ac:spMkLst>
          </pc:spChg>
          <pc:spChg chg="add del mod">
            <ac:chgData name="Arleigh Truesdale" userId="92b1ade6-2eff-46fd-a759-a638d9e74f8a" providerId="ADAL" clId="{D69F19CA-242C-4EE5-9C71-8F7573ECC4AE}" dt="2023-06-30T19:48:31.956" v="93"/>
            <ac:spMkLst>
              <pc:docMk/>
              <pc:sldMasterMk cId="169818235" sldId="2147483648"/>
              <pc:sldLayoutMk cId="1960169274" sldId="2147483656"/>
              <ac:spMk id="6" creationId="{B99B1DAF-0704-560C-FE38-65750D0AF6E7}"/>
            </ac:spMkLst>
          </pc:spChg>
        </pc:sldLayoutChg>
        <pc:sldLayoutChg chg="addSp delSp modSp mod">
          <pc:chgData name="Arleigh Truesdale" userId="92b1ade6-2eff-46fd-a759-a638d9e74f8a" providerId="ADAL" clId="{D69F19CA-242C-4EE5-9C71-8F7573ECC4AE}" dt="2023-06-30T19:48:46.050" v="107"/>
          <pc:sldLayoutMkLst>
            <pc:docMk/>
            <pc:sldMasterMk cId="169818235" sldId="2147483648"/>
            <pc:sldLayoutMk cId="3877032893" sldId="2147483657"/>
          </pc:sldLayoutMkLst>
          <pc:spChg chg="mod">
            <ac:chgData name="Arleigh Truesdale" userId="92b1ade6-2eff-46fd-a759-a638d9e74f8a" providerId="ADAL" clId="{D69F19CA-242C-4EE5-9C71-8F7573ECC4AE}" dt="2023-06-30T19:47:21.291" v="66" actId="14100"/>
            <ac:spMkLst>
              <pc:docMk/>
              <pc:sldMasterMk cId="169818235" sldId="2147483648"/>
              <pc:sldLayoutMk cId="3877032893" sldId="2147483657"/>
              <ac:spMk id="2" creationId="{D14AC4B9-3754-4CF1-BF3D-DCEE78082A26}"/>
            </ac:spMkLst>
          </pc:spChg>
          <pc:spChg chg="add mod">
            <ac:chgData name="Arleigh Truesdale" userId="92b1ade6-2eff-46fd-a759-a638d9e74f8a" providerId="ADAL" clId="{D69F19CA-242C-4EE5-9C71-8F7573ECC4AE}" dt="2023-06-30T19:47:18.736" v="65"/>
            <ac:spMkLst>
              <pc:docMk/>
              <pc:sldMasterMk cId="169818235" sldId="2147483648"/>
              <pc:sldLayoutMk cId="3877032893" sldId="2147483657"/>
              <ac:spMk id="5" creationId="{90984403-0B40-6F89-FCBA-064CE50F92A0}"/>
            </ac:spMkLst>
          </pc:spChg>
          <pc:spChg chg="add del mod">
            <ac:chgData name="Arleigh Truesdale" userId="92b1ade6-2eff-46fd-a759-a638d9e74f8a" providerId="ADAL" clId="{D69F19CA-242C-4EE5-9C71-8F7573ECC4AE}" dt="2023-06-30T19:48:46.050" v="107"/>
            <ac:spMkLst>
              <pc:docMk/>
              <pc:sldMasterMk cId="169818235" sldId="2147483648"/>
              <pc:sldLayoutMk cId="3877032893" sldId="2147483657"/>
              <ac:spMk id="6" creationId="{5588947B-A276-E0B9-DFAE-FA3B0D82DBC0}"/>
            </ac:spMkLst>
          </pc:spChg>
        </pc:sldLayoutChg>
        <pc:sldLayoutChg chg="addSp delSp modSp mod">
          <pc:chgData name="Arleigh Truesdale" userId="92b1ade6-2eff-46fd-a759-a638d9e74f8a" providerId="ADAL" clId="{D69F19CA-242C-4EE5-9C71-8F7573ECC4AE}" dt="2023-06-30T19:53:40.929" v="136" actId="478"/>
          <pc:sldLayoutMkLst>
            <pc:docMk/>
            <pc:sldMasterMk cId="169818235" sldId="2147483648"/>
            <pc:sldLayoutMk cId="509602358" sldId="2147483711"/>
          </pc:sldLayoutMkLst>
          <pc:spChg chg="add del mod">
            <ac:chgData name="Arleigh Truesdale" userId="92b1ade6-2eff-46fd-a759-a638d9e74f8a" providerId="ADAL" clId="{D69F19CA-242C-4EE5-9C71-8F7573ECC4AE}" dt="2023-06-30T19:50:01.659" v="115"/>
            <ac:spMkLst>
              <pc:docMk/>
              <pc:sldMasterMk cId="169818235" sldId="2147483648"/>
              <pc:sldLayoutMk cId="509602358" sldId="2147483711"/>
              <ac:spMk id="4" creationId="{422A1940-F59C-7315-23DB-A2329AD23950}"/>
            </ac:spMkLst>
          </pc:spChg>
          <pc:spChg chg="add del mod">
            <ac:chgData name="Arleigh Truesdale" userId="92b1ade6-2eff-46fd-a759-a638d9e74f8a" providerId="ADAL" clId="{D69F19CA-242C-4EE5-9C71-8F7573ECC4AE}" dt="2023-06-30T19:53:40.929" v="136" actId="478"/>
            <ac:spMkLst>
              <pc:docMk/>
              <pc:sldMasterMk cId="169818235" sldId="2147483648"/>
              <pc:sldLayoutMk cId="509602358" sldId="2147483711"/>
              <ac:spMk id="7" creationId="{62835553-C058-4261-1024-8883FC438078}"/>
            </ac:spMkLst>
          </pc:spChg>
          <pc:picChg chg="mod">
            <ac:chgData name="Arleigh Truesdale" userId="92b1ade6-2eff-46fd-a759-a638d9e74f8a" providerId="ADAL" clId="{D69F19CA-242C-4EE5-9C71-8F7573ECC4AE}" dt="2023-06-30T19:51:42.788" v="131" actId="1076"/>
            <ac:picMkLst>
              <pc:docMk/>
              <pc:sldMasterMk cId="169818235" sldId="2147483648"/>
              <pc:sldLayoutMk cId="509602358" sldId="2147483711"/>
              <ac:picMk id="5" creationId="{00000000-0000-0000-0000-000000000000}"/>
            </ac:picMkLst>
          </pc:picChg>
          <pc:picChg chg="add del">
            <ac:chgData name="Arleigh Truesdale" userId="92b1ade6-2eff-46fd-a759-a638d9e74f8a" providerId="ADAL" clId="{D69F19CA-242C-4EE5-9C71-8F7573ECC4AE}" dt="2023-06-30T19:50:03.844" v="117"/>
            <ac:picMkLst>
              <pc:docMk/>
              <pc:sldMasterMk cId="169818235" sldId="2147483648"/>
              <pc:sldLayoutMk cId="509602358" sldId="2147483711"/>
              <ac:picMk id="6" creationId="{8DFC0EC7-9553-1129-BB59-D122E6DA574F}"/>
            </ac:picMkLst>
          </pc:picChg>
        </pc:sldLayoutChg>
        <pc:sldLayoutChg chg="add mod modTransition">
          <pc:chgData name="Arleigh Truesdale" userId="92b1ade6-2eff-46fd-a759-a638d9e74f8a" providerId="ADAL" clId="{D69F19CA-242C-4EE5-9C71-8F7573ECC4AE}" dt="2023-06-30T19:53:37.726" v="135" actId="2890"/>
          <pc:sldLayoutMkLst>
            <pc:docMk/>
            <pc:sldMasterMk cId="169818235" sldId="2147483648"/>
            <pc:sldLayoutMk cId="1404068544" sldId="2147483713"/>
          </pc:sldLayoutMkLst>
        </pc:sldLayoutChg>
      </pc:sldMasterChg>
      <pc:sldMasterChg chg="modSldLayout">
        <pc:chgData name="Arleigh Truesdale" userId="92b1ade6-2eff-46fd-a759-a638d9e74f8a" providerId="ADAL" clId="{D69F19CA-242C-4EE5-9C71-8F7573ECC4AE}" dt="2023-06-30T19:49:36.527" v="111"/>
        <pc:sldMasterMkLst>
          <pc:docMk/>
          <pc:sldMasterMk cId="1182366395" sldId="2147483713"/>
        </pc:sldMasterMkLst>
        <pc:sldLayoutChg chg="setBg">
          <pc:chgData name="Arleigh Truesdale" userId="92b1ade6-2eff-46fd-a759-a638d9e74f8a" providerId="ADAL" clId="{D69F19CA-242C-4EE5-9C71-8F7573ECC4AE}" dt="2023-06-30T19:49:36.527" v="111"/>
          <pc:sldLayoutMkLst>
            <pc:docMk/>
            <pc:sldMasterMk cId="1182366395" sldId="2147483713"/>
            <pc:sldLayoutMk cId="3396327950" sldId="2147483723"/>
          </pc:sldLayoutMkLst>
        </pc:sldLayoutChg>
        <pc:sldLayoutChg chg="setBg">
          <pc:chgData name="Arleigh Truesdale" userId="92b1ade6-2eff-46fd-a759-a638d9e74f8a" providerId="ADAL" clId="{D69F19CA-242C-4EE5-9C71-8F7573ECC4AE}" dt="2023-06-30T19:49:36.527" v="111"/>
          <pc:sldLayoutMkLst>
            <pc:docMk/>
            <pc:sldMasterMk cId="1182366395" sldId="2147483713"/>
            <pc:sldLayoutMk cId="3731729604" sldId="2147483724"/>
          </pc:sldLayoutMkLst>
        </pc:sldLayoutChg>
        <pc:sldLayoutChg chg="setBg">
          <pc:chgData name="Arleigh Truesdale" userId="92b1ade6-2eff-46fd-a759-a638d9e74f8a" providerId="ADAL" clId="{D69F19CA-242C-4EE5-9C71-8F7573ECC4AE}" dt="2023-06-30T19:49:36.527" v="111"/>
          <pc:sldLayoutMkLst>
            <pc:docMk/>
            <pc:sldMasterMk cId="1182366395" sldId="2147483713"/>
            <pc:sldLayoutMk cId="4055029525" sldId="2147483725"/>
          </pc:sldLayoutMkLst>
        </pc:sldLayoutChg>
      </pc:sldMasterChg>
    </pc:docChg>
  </pc:docChgLst>
  <pc:docChgLst>
    <pc:chgData name="Jeff A Henderson" userId="73229492-9b9e-431d-a7ab-62c9ae5a635d" providerId="ADAL" clId="{8BA0BC26-8DE9-49E9-8499-BB840BD2C54C}"/>
    <pc:docChg chg="delSld">
      <pc:chgData name="Jeff A Henderson" userId="73229492-9b9e-431d-a7ab-62c9ae5a635d" providerId="ADAL" clId="{8BA0BC26-8DE9-49E9-8499-BB840BD2C54C}" dt="2023-07-06T19:51:36.550" v="1" actId="47"/>
      <pc:docMkLst>
        <pc:docMk/>
      </pc:docMkLst>
      <pc:sldChg chg="del">
        <pc:chgData name="Jeff A Henderson" userId="73229492-9b9e-431d-a7ab-62c9ae5a635d" providerId="ADAL" clId="{8BA0BC26-8DE9-49E9-8499-BB840BD2C54C}" dt="2023-07-06T19:51:36.550" v="1" actId="47"/>
        <pc:sldMkLst>
          <pc:docMk/>
          <pc:sldMk cId="1363156704" sldId="969"/>
        </pc:sldMkLst>
      </pc:sldChg>
      <pc:sldChg chg="del">
        <pc:chgData name="Jeff A Henderson" userId="73229492-9b9e-431d-a7ab-62c9ae5a635d" providerId="ADAL" clId="{8BA0BC26-8DE9-49E9-8499-BB840BD2C54C}" dt="2023-07-06T19:51:32.648" v="0" actId="47"/>
        <pc:sldMkLst>
          <pc:docMk/>
          <pc:sldMk cId="3569092338" sldId="970"/>
        </pc:sldMkLst>
      </pc:sldChg>
      <pc:sldChg chg="del">
        <pc:chgData name="Jeff A Henderson" userId="73229492-9b9e-431d-a7ab-62c9ae5a635d" providerId="ADAL" clId="{8BA0BC26-8DE9-49E9-8499-BB840BD2C54C}" dt="2023-07-06T19:51:36.550" v="1" actId="47"/>
        <pc:sldMkLst>
          <pc:docMk/>
          <pc:sldMk cId="3017305390" sldId="972"/>
        </pc:sldMkLst>
      </pc:sldChg>
      <pc:sldChg chg="del">
        <pc:chgData name="Jeff A Henderson" userId="73229492-9b9e-431d-a7ab-62c9ae5a635d" providerId="ADAL" clId="{8BA0BC26-8DE9-49E9-8499-BB840BD2C54C}" dt="2023-07-06T19:51:36.550" v="1" actId="47"/>
        <pc:sldMkLst>
          <pc:docMk/>
          <pc:sldMk cId="1703717157" sldId="973"/>
        </pc:sldMkLst>
      </pc:sldChg>
      <pc:sldChg chg="del">
        <pc:chgData name="Jeff A Henderson" userId="73229492-9b9e-431d-a7ab-62c9ae5a635d" providerId="ADAL" clId="{8BA0BC26-8DE9-49E9-8499-BB840BD2C54C}" dt="2023-07-06T19:51:36.550" v="1" actId="47"/>
        <pc:sldMkLst>
          <pc:docMk/>
          <pc:sldMk cId="308528125" sldId="97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3BAB749-C02E-AF6D-C608-1CAFAEFAC5A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B88C15-8C8C-EC3C-F5A8-BB79394244F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EC414-52C8-481D-A986-C219E38EAEBC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FE68A5-97F1-83E2-CA61-7D2163B36D6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03D2C3-EA7F-DD1A-98A4-26D72F9485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1AC0B-0663-4A8D-9CE1-68A309179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2049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704680-60AC-4B15-BE68-0980407B2550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A5E30-2532-49B8-AC64-39AB75F1F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99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5EFA4-4C39-4880-9ED8-AD1E175875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Title Slide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1BEDA3-8C2F-47B7-8C03-2CA7CEA1BE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May include: location, date, client name</a:t>
            </a:r>
          </a:p>
        </p:txBody>
      </p:sp>
    </p:spTree>
    <p:extLst>
      <p:ext uri="{BB962C8B-B14F-4D97-AF65-F5344CB8AC3E}">
        <p14:creationId xmlns:p14="http://schemas.microsoft.com/office/powerpoint/2010/main" val="972416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6DFDE-1FEF-4C84-8400-1D9B5AE47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 descr=" 8">
            <a:extLst>
              <a:ext uri="{FF2B5EF4-FFF2-40B4-BE49-F238E27FC236}">
                <a16:creationId xmlns:a16="http://schemas.microsoft.com/office/drawing/2014/main" id="{EC8EF68A-9E25-4D94-4E42-BED4A55F36D3}"/>
              </a:ext>
            </a:extLst>
          </p:cNvPr>
          <p:cNvSpPr/>
          <p:nvPr userDrawn="1"/>
        </p:nvSpPr>
        <p:spPr bwMode="auto">
          <a:xfrm>
            <a:off x="0" y="-17843"/>
            <a:ext cx="12192000" cy="685800"/>
          </a:xfrm>
          <a:prstGeom prst="rect">
            <a:avLst/>
          </a:prstGeom>
          <a:solidFill>
            <a:srgbClr val="47247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kumimoji="0" lang="en-US" sz="2400" i="0" u="none" strike="noStrike" kern="1200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773279C-01DB-5698-C996-9202BE68E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2970"/>
            <a:ext cx="10515600" cy="78771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8195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9441D-97B2-48FB-9542-66DE2041AE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Secondary Section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66C1A-05E6-4A4E-B180-23C1BDD434B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Any additional descriptive information; names of involved parties</a:t>
            </a:r>
          </a:p>
        </p:txBody>
      </p:sp>
      <p:sp>
        <p:nvSpPr>
          <p:cNvPr id="4" name="Rectangle 3" descr=" 8">
            <a:extLst>
              <a:ext uri="{FF2B5EF4-FFF2-40B4-BE49-F238E27FC236}">
                <a16:creationId xmlns:a16="http://schemas.microsoft.com/office/drawing/2014/main" id="{239C11D2-C87F-1200-8AFF-4324A6915605}"/>
              </a:ext>
            </a:extLst>
          </p:cNvPr>
          <p:cNvSpPr/>
          <p:nvPr userDrawn="1"/>
        </p:nvSpPr>
        <p:spPr bwMode="auto">
          <a:xfrm>
            <a:off x="0" y="-17843"/>
            <a:ext cx="12192000" cy="685800"/>
          </a:xfrm>
          <a:prstGeom prst="rect">
            <a:avLst/>
          </a:prstGeom>
          <a:solidFill>
            <a:srgbClr val="47247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kumimoji="0" lang="en-US" sz="2400" i="0" u="none" strike="noStrike" kern="1200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6861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6B676-B507-4A91-84E0-8E0CA01BF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2970"/>
            <a:ext cx="10515600" cy="78771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34F55-AC58-4EE5-9066-30E5459584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6E6583-48D2-411B-8A1C-40C20E613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 descr=" 8">
            <a:extLst>
              <a:ext uri="{FF2B5EF4-FFF2-40B4-BE49-F238E27FC236}">
                <a16:creationId xmlns:a16="http://schemas.microsoft.com/office/drawing/2014/main" id="{CDC47D5B-192B-3283-6E28-09AE5D79A482}"/>
              </a:ext>
            </a:extLst>
          </p:cNvPr>
          <p:cNvSpPr/>
          <p:nvPr userDrawn="1"/>
        </p:nvSpPr>
        <p:spPr bwMode="auto">
          <a:xfrm>
            <a:off x="0" y="-17843"/>
            <a:ext cx="12192000" cy="685800"/>
          </a:xfrm>
          <a:prstGeom prst="rect">
            <a:avLst/>
          </a:prstGeom>
          <a:solidFill>
            <a:srgbClr val="47247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kumimoji="0" lang="en-US" sz="2400" i="0" u="none" strike="noStrike" kern="1200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4951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C05319-9FC4-4CE9-84E4-698327BED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E1DE7F-4732-4FAD-9CBE-1221A70D3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BD1B56-2C1E-4917-95BE-DE17BEF21F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205D56-E4BF-4CAF-97B5-C6B9816F3B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 descr=" 8">
            <a:extLst>
              <a:ext uri="{FF2B5EF4-FFF2-40B4-BE49-F238E27FC236}">
                <a16:creationId xmlns:a16="http://schemas.microsoft.com/office/drawing/2014/main" id="{93CF3FEE-39AB-E354-653F-8658916509B0}"/>
              </a:ext>
            </a:extLst>
          </p:cNvPr>
          <p:cNvSpPr/>
          <p:nvPr userDrawn="1"/>
        </p:nvSpPr>
        <p:spPr bwMode="auto">
          <a:xfrm>
            <a:off x="0" y="-17843"/>
            <a:ext cx="12192000" cy="685800"/>
          </a:xfrm>
          <a:prstGeom prst="rect">
            <a:avLst/>
          </a:prstGeom>
          <a:solidFill>
            <a:srgbClr val="47247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kumimoji="0" lang="en-US" sz="2400" i="0" u="none" strike="noStrike" kern="1200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4F39AC7-4E0E-EE0A-3A12-4AE285B3B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2970"/>
            <a:ext cx="10515600" cy="78771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5463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71BC4-A36E-4879-BEF0-F480C6555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5502C-C580-458B-806D-69DB8712D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E33375-705D-4EF0-A2D1-4C7F55FD89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 descr=" 8">
            <a:extLst>
              <a:ext uri="{FF2B5EF4-FFF2-40B4-BE49-F238E27FC236}">
                <a16:creationId xmlns:a16="http://schemas.microsoft.com/office/drawing/2014/main" id="{AE10C1FF-9268-BAA4-61B5-DE56BDE51549}"/>
              </a:ext>
            </a:extLst>
          </p:cNvPr>
          <p:cNvSpPr/>
          <p:nvPr userDrawn="1"/>
        </p:nvSpPr>
        <p:spPr bwMode="auto">
          <a:xfrm>
            <a:off x="0" y="-17843"/>
            <a:ext cx="12192000" cy="685800"/>
          </a:xfrm>
          <a:prstGeom prst="rect">
            <a:avLst/>
          </a:prstGeom>
          <a:solidFill>
            <a:srgbClr val="47247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kumimoji="0" lang="en-US" sz="2400" i="0" u="none" strike="noStrike" kern="1200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0169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AC4B9-3754-4CF1-BF3D-DCEE78082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9AB690-9923-4B90-AE21-DF1B94765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34FD3-8973-45FB-9CE4-176B8957C8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4" descr=" 8">
            <a:extLst>
              <a:ext uri="{FF2B5EF4-FFF2-40B4-BE49-F238E27FC236}">
                <a16:creationId xmlns:a16="http://schemas.microsoft.com/office/drawing/2014/main" id="{90984403-0B40-6F89-FCBA-064CE50F92A0}"/>
              </a:ext>
            </a:extLst>
          </p:cNvPr>
          <p:cNvSpPr/>
          <p:nvPr userDrawn="1"/>
        </p:nvSpPr>
        <p:spPr bwMode="auto">
          <a:xfrm>
            <a:off x="0" y="-17843"/>
            <a:ext cx="12192000" cy="685800"/>
          </a:xfrm>
          <a:prstGeom prst="rect">
            <a:avLst/>
          </a:prstGeom>
          <a:solidFill>
            <a:srgbClr val="47247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kumimoji="0" lang="en-US" sz="2400" i="0" u="none" strike="noStrike" kern="1200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7032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2756F-CE73-4887-823D-8FF99DD2F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400"/>
            <a:ext cx="10515600" cy="7762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 descr=" 8">
            <a:extLst>
              <a:ext uri="{FF2B5EF4-FFF2-40B4-BE49-F238E27FC236}">
                <a16:creationId xmlns:a16="http://schemas.microsoft.com/office/drawing/2014/main" id="{498A08B5-3EE2-862F-AFB3-0ECBD61EABEA}"/>
              </a:ext>
            </a:extLst>
          </p:cNvPr>
          <p:cNvSpPr/>
          <p:nvPr userDrawn="1"/>
        </p:nvSpPr>
        <p:spPr bwMode="auto">
          <a:xfrm>
            <a:off x="0" y="-17843"/>
            <a:ext cx="12192000" cy="685800"/>
          </a:xfrm>
          <a:prstGeom prst="rect">
            <a:avLst/>
          </a:prstGeom>
          <a:solidFill>
            <a:srgbClr val="47247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kumimoji="0" lang="en-US" sz="2400" i="0" u="none" strike="noStrike" kern="1200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1135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 descr=" 8">
            <a:extLst>
              <a:ext uri="{FF2B5EF4-FFF2-40B4-BE49-F238E27FC236}">
                <a16:creationId xmlns:a16="http://schemas.microsoft.com/office/drawing/2014/main" id="{3AED7D4A-1F0E-BC2A-82F0-9BE2A5E80447}"/>
              </a:ext>
            </a:extLst>
          </p:cNvPr>
          <p:cNvSpPr/>
          <p:nvPr userDrawn="1"/>
        </p:nvSpPr>
        <p:spPr bwMode="auto">
          <a:xfrm>
            <a:off x="0" y="-17843"/>
            <a:ext cx="12192000" cy="685800"/>
          </a:xfrm>
          <a:prstGeom prst="rect">
            <a:avLst/>
          </a:prstGeom>
          <a:solidFill>
            <a:srgbClr val="47247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kumimoji="0" lang="en-US" sz="2400" i="0" u="none" strike="noStrike" kern="1200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9488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parator Page 1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056080"/>
            <a:ext cx="12192000" cy="273888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en-US"/>
              <a:t>Separator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9410097" y="-122161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70"/>
            <a:endParaRPr lang="en-US" sz="2400">
              <a:solidFill>
                <a:prstClr val="black"/>
              </a:solidFill>
            </a:endParaRPr>
          </a:p>
        </p:txBody>
      </p:sp>
      <p:pic>
        <p:nvPicPr>
          <p:cNvPr id="5" name="Picture 4" descr="NWU PPT Wide Opt 2 - No Wordmark_Separator 1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60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parator Page 1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056080"/>
            <a:ext cx="12192000" cy="273888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en-US"/>
              <a:t>Separator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9410097" y="-122161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70"/>
            <a:endParaRPr lang="en-US" sz="2400">
              <a:solidFill>
                <a:prstClr val="black"/>
              </a:solidFill>
            </a:endParaRPr>
          </a:p>
        </p:txBody>
      </p:sp>
      <p:pic>
        <p:nvPicPr>
          <p:cNvPr id="5" name="Picture 4" descr="NWU PPT Wide Opt 2 - No Wordmark_Separator 1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62835553-C058-4261-1024-8883FC438078}"/>
              </a:ext>
            </a:extLst>
          </p:cNvPr>
          <p:cNvSpPr txBox="1">
            <a:spLocks/>
          </p:cNvSpPr>
          <p:nvPr userDrawn="1"/>
        </p:nvSpPr>
        <p:spPr>
          <a:xfrm>
            <a:off x="0" y="4519866"/>
            <a:ext cx="12192000" cy="1781347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</a:rPr>
              <a:t>Paula M. </a:t>
            </a:r>
            <a:r>
              <a:rPr lang="en-US" sz="3200" dirty="0" err="1">
                <a:solidFill>
                  <a:schemeClr val="bg1"/>
                </a:solidFill>
              </a:rPr>
              <a:t>Trienens</a:t>
            </a:r>
            <a:r>
              <a:rPr lang="en-US" sz="3200" dirty="0">
                <a:solidFill>
                  <a:schemeClr val="bg1"/>
                </a:solidFill>
              </a:rPr>
              <a:t> Institute for Sustainability and Energy </a:t>
            </a:r>
            <a:br>
              <a:rPr lang="en-US" sz="3200" dirty="0"/>
            </a:br>
            <a:br>
              <a:rPr lang="en-US" sz="3200" dirty="0"/>
            </a:br>
            <a:br>
              <a:rPr lang="en-US" sz="2400" dirty="0">
                <a:solidFill>
                  <a:srgbClr val="C3AAE4"/>
                </a:solidFill>
              </a:rPr>
            </a:br>
            <a:endParaRPr lang="en-US" sz="2400" dirty="0">
              <a:solidFill>
                <a:srgbClr val="C3AA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0685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parator Page 2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WU PPT Wide Opt 2 - No Wordmark_Separator 2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4450"/>
            <a:ext cx="12192000" cy="6946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7683B9-77A0-75B2-9999-B5ACCA98761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5042701"/>
            <a:ext cx="9677400" cy="77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731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5CAC42-0F40-2C17-43FE-7C488F43AEE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53175"/>
            <a:ext cx="12192000" cy="5048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8BCE8E-DBCE-AB95-1570-E5591C09BC7D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9" y="6433607"/>
            <a:ext cx="4297680" cy="34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18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6" r:id="rId6"/>
    <p:sldLayoutId id="2147483657" r:id="rId7"/>
    <p:sldLayoutId id="2147483654" r:id="rId8"/>
    <p:sldLayoutId id="2147483655" r:id="rId9"/>
    <p:sldLayoutId id="2147483711" r:id="rId10"/>
    <p:sldLayoutId id="2147483713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BE447-19F1-8398-4966-5B1E3A5A52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D1FB7B-7F5C-26FB-247A-685CF0E6F618}"/>
              </a:ext>
            </a:extLst>
          </p:cNvPr>
          <p:cNvSpPr txBox="1"/>
          <p:nvPr/>
        </p:nvSpPr>
        <p:spPr>
          <a:xfrm>
            <a:off x="262550" y="0"/>
            <a:ext cx="1088226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Calibri" panose="020F0502020204030204"/>
              </a:rPr>
              <a:t>Title of Slide</a:t>
            </a:r>
            <a:endParaRPr lang="en-US" sz="36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C4F124-A5D7-F387-B27F-1D2FFB927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2970"/>
            <a:ext cx="10515600" cy="78771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460750"/>
      </p:ext>
    </p:extLst>
  </p:cSld>
  <p:clrMapOvr>
    <a:masterClrMapping/>
  </p:clrMapOvr>
</p:sld>
</file>

<file path=ppt/theme/theme1.xml><?xml version="1.0" encoding="utf-8"?>
<a:theme xmlns:a="http://schemas.openxmlformats.org/drawingml/2006/main" name="Full Name: Trienens Institu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0e9e844-2a76-4b49-889d-fbe8a82ff327">
      <Terms xmlns="http://schemas.microsoft.com/office/infopath/2007/PartnerControls"/>
    </lcf76f155ced4ddcb4097134ff3c332f>
    <TaxCatchAll xmlns="efce84db-8738-4c7b-9bdc-65b9500871f6" xsi:nil="true"/>
    <SharedWithUsers xmlns="5494a297-7bc7-4f39-82e4-8ace62f0c9d5">
      <UserInfo>
        <DisplayName>Michael R Wasielewski</DisplayName>
        <AccountId>194</AccountId>
        <AccountType/>
      </UserInfo>
      <UserInfo>
        <DisplayName>Jeff A Henderson</DisplayName>
        <AccountId>21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A195A2F492B84AA2EA394A8DD96E22" ma:contentTypeVersion="16" ma:contentTypeDescription="Create a new document." ma:contentTypeScope="" ma:versionID="43a65765628c0291c216dc95bc279179">
  <xsd:schema xmlns:xsd="http://www.w3.org/2001/XMLSchema" xmlns:xs="http://www.w3.org/2001/XMLSchema" xmlns:p="http://schemas.microsoft.com/office/2006/metadata/properties" xmlns:ns2="10e9e844-2a76-4b49-889d-fbe8a82ff327" xmlns:ns3="5494a297-7bc7-4f39-82e4-8ace62f0c9d5" xmlns:ns4="efce84db-8738-4c7b-9bdc-65b9500871f6" targetNamespace="http://schemas.microsoft.com/office/2006/metadata/properties" ma:root="true" ma:fieldsID="3009584733f14dbc4aa1892ec7feb4f1" ns2:_="" ns3:_="" ns4:_="">
    <xsd:import namespace="10e9e844-2a76-4b49-889d-fbe8a82ff327"/>
    <xsd:import namespace="5494a297-7bc7-4f39-82e4-8ace62f0c9d5"/>
    <xsd:import namespace="efce84db-8738-4c7b-9bdc-65b9500871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e9e844-2a76-4b49-889d-fbe8a82ff3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2d55d72-5afa-45f9-90b6-e0708aeee9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94a297-7bc7-4f39-82e4-8ace62f0c9d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ce84db-8738-4c7b-9bdc-65b9500871f6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b3543eec-39c8-4956-ac08-54e7ae811e7c}" ma:internalName="TaxCatchAll" ma:showField="CatchAllData" ma:web="5494a297-7bc7-4f39-82e4-8ace62f0c9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7F2B05-9DC8-415D-8CD8-A5C3B5109B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310BD2-6191-4AB0-BFD8-28F862F37505}">
  <ds:schemaRefs>
    <ds:schemaRef ds:uri="10e9e844-2a76-4b49-889d-fbe8a82ff327"/>
    <ds:schemaRef ds:uri="5494a297-7bc7-4f39-82e4-8ace62f0c9d5"/>
    <ds:schemaRef ds:uri="efce84db-8738-4c7b-9bdc-65b9500871f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4CAD889-AF84-4AC6-8CD6-CCC0628A0DEE}">
  <ds:schemaRefs>
    <ds:schemaRef ds:uri="10e9e844-2a76-4b49-889d-fbe8a82ff327"/>
    <ds:schemaRef ds:uri="5494a297-7bc7-4f39-82e4-8ace62f0c9d5"/>
    <ds:schemaRef ds:uri="efce84db-8738-4c7b-9bdc-65b9500871f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Full Name: Trienens Institute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McMahon</dc:creator>
  <cp:lastModifiedBy>Jeff A Henderson</cp:lastModifiedBy>
  <cp:revision>1</cp:revision>
  <dcterms:created xsi:type="dcterms:W3CDTF">2020-12-08T16:24:22Z</dcterms:created>
  <dcterms:modified xsi:type="dcterms:W3CDTF">2023-07-06T19:51:39Z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0x0101006EA195A2F492B84AA2EA394A8DD96E22</vt:lpwstr>
  </property>
  <property fmtid="{D5CDD505-2E9C-101B-9397-08002B2CF9AE}" pid="3" name="MediaServiceImageTags">
    <vt:lpwstr/>
  </property>
</Properties>
</file>